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48" autoAdjust="0"/>
    <p:restoredTop sz="97025" autoAdjust="0"/>
  </p:normalViewPr>
  <p:slideViewPr>
    <p:cSldViewPr snapToGrid="0">
      <p:cViewPr varScale="1">
        <p:scale>
          <a:sx n="89" d="100"/>
          <a:sy n="89" d="100"/>
        </p:scale>
        <p:origin x="-1362" y="-90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2/15/2022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sharepoint/v4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Слайд 1</vt:lpstr>
      <vt:lpstr>Слайд 2</vt:lpstr>
    </vt:vector>
  </TitlesOfParts>
  <Company>Publicis 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Angelina</cp:lastModifiedBy>
  <cp:revision>1201</cp:revision>
  <cp:lastPrinted>2018-12-25T10:50:28Z</cp:lastPrinted>
  <dcterms:created xsi:type="dcterms:W3CDTF">2014-11-11T13:51:28Z</dcterms:created>
  <dcterms:modified xsi:type="dcterms:W3CDTF">2022-02-15T10:09:29Z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